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32ACB-5EED-4EAD-88E7-38D2E3F872D2}" v="10" dt="2023-06-22T10:01:55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2"/>
  </p:normalViewPr>
  <p:slideViewPr>
    <p:cSldViewPr snapToGrid="0">
      <p:cViewPr varScale="1">
        <p:scale>
          <a:sx n="112" d="100"/>
          <a:sy n="112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A807D-468E-A8C5-853E-C15E757D1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61C1B4-3E8D-FB1B-8005-6B69F49C4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740311-4FF5-1EBA-D186-C80D1C1B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576560-DF58-E6BB-9AC2-A935DD44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E71DFA-C19A-7CFE-1A05-3331A69D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2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BB206A-34EB-2FDF-4103-17C4F55B7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400C8-611C-8667-1731-4FFB27FF3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E616A3-B75B-D9B5-5BB5-0B6F570F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AE4C3D-5DA3-4FC3-CB23-F76C7BC2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B0E392-7F1D-5B40-3CD5-EB42A226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20CA05-649B-8AD5-FD68-1DA9D9C71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FCBC2C-6F68-ACBD-EDEF-07976A24A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CC361B-8BB3-1EEA-8A50-63F724A7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97F81F-5988-EE04-CE36-9D05D587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C0077C-5F4A-7707-7C69-0923C70A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D75EBD-DFB5-F69A-CDB4-A7C9AF08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E51C96-BA42-1030-2573-A9D0CD5E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325DB-AA36-C456-3CAD-99441F33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D619CC-6253-521C-93F5-9DB2FF74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7BE998-5FEC-B775-1E04-C13F775D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256596-3D2C-0616-0D46-DC3A2DAC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B9CB96-92DB-21CD-5592-3B8360EB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796E87-14FE-6AE0-DC81-CEF9045A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6A1895-0BFB-7F7F-F65F-A0FEAD9C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49C258-2954-F62E-A240-CD5E93CF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7ABEF-6A95-D360-DEFA-0DB58C78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F3880-1956-2282-7948-00ACA2A4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51F1AF-E52B-E2C6-2245-902EAD90D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009402-CFF3-8347-757B-AA303516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84852E-E6F1-AC2C-5F0F-B84481CA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896720-B19E-110A-05EF-FF4D2C39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97113-ACA7-8910-B7DC-94CC2B11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B778C6-9DE4-7F21-BEBB-8431952C6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369ACE-15C6-9B43-1DF4-2DA691528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402EAC0-F72F-B4EE-BFE1-0888D1C06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3D0534-997C-691F-5D8E-4A12200DA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C416E34-1447-5F03-964B-BA92D764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0AE042D-891D-66DF-EFA5-09D1B225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E76B94F-0399-5DE7-1C4E-4B2A2EF5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05B0A-5C77-9ED4-214D-C80AD8C0B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66906D4-F989-A7B9-2BCF-7C6EE126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7212933-E475-1D73-A302-8859A0A0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E4CFA2-1BE5-7E71-4A06-B87A2F61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4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5CF1AF-A7D8-8ACF-777E-78D0EBE9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283AB4-E493-8CE6-B22A-44DF30E9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0183A0B-B67A-4AC1-3AC2-64E88CBE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46383-3F89-1974-0787-61121EF3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E1C5D-05C0-E2FA-3AC1-82882D6F5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0EACF0-35EB-169D-7E75-42B02F4BA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C21A48-1082-99EF-12E0-232ADC48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76B37-C6D7-C50D-95C7-9D660986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E2203F-14BC-847E-5CF1-0E03D99A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69488-0AA1-4E7B-FC31-A733D409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48236A-B706-F579-7424-AE317C249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5C71D5-BAEC-4886-7A6F-6FEE0B54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1E5FC7-E800-9730-8C89-71BC2561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71B0E7-D61B-2E7E-7BB4-D2FC63EB7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E7048A-5FB4-54E6-9C94-FD371685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890527-AE70-6E67-469D-99C2096C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4BEA4E-FDE0-443A-719C-0EAE123C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A0F50E-3174-651B-E659-4B3A835AA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AC73F-F2B9-47E8-A2F5-408E80E85CF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B4B9A4-B57D-E64A-F086-2A9FB276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5A6D94-2514-BD58-8DBE-37D53F20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18F95-F4CE-4ACE-8CF0-2E8CB8466B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4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6773B-B86B-E380-E27F-5B6ED2CC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Manufacturer</a:t>
            </a:r>
            <a:r>
              <a:rPr lang="it-IT" dirty="0"/>
              <a:t> – Product name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C653D-5A91-291C-1087-D691CA3C88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b="1" dirty="0"/>
              <a:t>Product </a:t>
            </a:r>
            <a:r>
              <a:rPr lang="it-IT" sz="2000" b="1" dirty="0" err="1"/>
              <a:t>Description</a:t>
            </a:r>
            <a:r>
              <a:rPr lang="it-IT" sz="2000" b="1" dirty="0"/>
              <a:t> and clinical </a:t>
            </a:r>
            <a:r>
              <a:rPr lang="it-IT" sz="2000" b="1" dirty="0" err="1"/>
              <a:t>claims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/>
              <a:t>Text </a:t>
            </a:r>
            <a:r>
              <a:rPr lang="it-IT" sz="2000" dirty="0" err="1"/>
              <a:t>here</a:t>
            </a:r>
            <a:r>
              <a:rPr lang="it-IT" sz="2000" dirty="0"/>
              <a:t> (</a:t>
            </a:r>
            <a:r>
              <a:rPr lang="it-IT" sz="2000" dirty="0" err="1"/>
              <a:t>fill</a:t>
            </a:r>
            <a:r>
              <a:rPr lang="it-IT" sz="2000" dirty="0"/>
              <a:t> the </a:t>
            </a:r>
            <a:r>
              <a:rPr lang="it-IT" sz="2000" dirty="0" err="1"/>
              <a:t>form</a:t>
            </a:r>
            <a:r>
              <a:rPr lang="it-IT" sz="2000" dirty="0"/>
              <a:t>, font size 20, </a:t>
            </a:r>
            <a:r>
              <a:rPr lang="it-IT" sz="2000" dirty="0" err="1"/>
              <a:t>applies</a:t>
            </a:r>
            <a:r>
              <a:rPr lang="it-IT" sz="2000" dirty="0"/>
              <a:t> to </a:t>
            </a:r>
            <a:r>
              <a:rPr lang="it-IT" sz="2000" dirty="0" err="1"/>
              <a:t>all</a:t>
            </a:r>
            <a:r>
              <a:rPr lang="it-IT" sz="2000" dirty="0"/>
              <a:t> </a:t>
            </a:r>
            <a:r>
              <a:rPr lang="it-IT" sz="2000" dirty="0" err="1"/>
              <a:t>forms</a:t>
            </a:r>
            <a:r>
              <a:rPr lang="it-IT" sz="2000" dirty="0"/>
              <a:t>)</a:t>
            </a:r>
            <a:endParaRPr lang="en-US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281EE8-F880-D85A-BBF9-32F993F3C2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E52A41-99C3-AC8D-18D9-5927CAD9CC03}"/>
              </a:ext>
            </a:extLst>
          </p:cNvPr>
          <p:cNvSpPr txBox="1"/>
          <p:nvPr/>
        </p:nvSpPr>
        <p:spPr>
          <a:xfrm rot="20243103">
            <a:off x="8422563" y="5238539"/>
            <a:ext cx="340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Picture </a:t>
            </a:r>
            <a:r>
              <a:rPr lang="it-IT" dirty="0" err="1"/>
              <a:t>here</a:t>
            </a:r>
            <a:r>
              <a:rPr lang="it-IT" dirty="0"/>
              <a:t> – delete </a:t>
            </a:r>
            <a:r>
              <a:rPr lang="it-IT" dirty="0" err="1"/>
              <a:t>this</a:t>
            </a:r>
            <a:r>
              <a:rPr lang="it-IT" dirty="0"/>
              <a:t>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7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3EE517-DF0D-B9C7-4979-9B4F56C29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88418"/>
            <a:ext cx="5181600" cy="578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Other relevant info: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C1524EAD-4B1A-2090-88D1-A6A94858014C}"/>
              </a:ext>
            </a:extLst>
          </p:cNvPr>
          <p:cNvSpPr txBox="1">
            <a:spLocks/>
          </p:cNvSpPr>
          <p:nvPr/>
        </p:nvSpPr>
        <p:spPr>
          <a:xfrm>
            <a:off x="838200" y="5648241"/>
            <a:ext cx="5181600" cy="772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b="1" dirty="0"/>
              <a:t>Direct contact for </a:t>
            </a:r>
            <a:r>
              <a:rPr lang="it-IT" sz="2000" b="1" dirty="0" err="1"/>
              <a:t>this</a:t>
            </a:r>
            <a:r>
              <a:rPr lang="it-IT" sz="2000" b="1" dirty="0"/>
              <a:t> device:</a:t>
            </a:r>
            <a:endParaRPr lang="en-US" sz="2000" b="1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3E4AEE8E-239B-1579-3C23-8812C24BFB1B}"/>
              </a:ext>
            </a:extLst>
          </p:cNvPr>
          <p:cNvSpPr txBox="1">
            <a:spLocks/>
          </p:cNvSpPr>
          <p:nvPr/>
        </p:nvSpPr>
        <p:spPr>
          <a:xfrm>
            <a:off x="838200" y="4174142"/>
            <a:ext cx="5181600" cy="772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b="1" dirty="0"/>
              <a:t>Cost and special </a:t>
            </a:r>
            <a:r>
              <a:rPr lang="it-IT" sz="2000" b="1" dirty="0" err="1"/>
              <a:t>offer</a:t>
            </a:r>
            <a:r>
              <a:rPr lang="it-IT" sz="2000" b="1" dirty="0"/>
              <a:t> for Fit4MedRob:</a:t>
            </a:r>
            <a:endParaRPr lang="en-US" sz="2000" b="1" dirty="0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4C7C83C2-2056-4FFB-1D60-404060C45A59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838200" y="436980"/>
            <a:ext cx="5181600" cy="343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b="1" dirty="0" err="1"/>
              <a:t>References</a:t>
            </a:r>
            <a:r>
              <a:rPr lang="it-IT" sz="2000" b="1" dirty="0"/>
              <a:t> of </a:t>
            </a:r>
            <a:r>
              <a:rPr lang="it-IT" sz="2000" b="1" dirty="0" err="1"/>
              <a:t>previous</a:t>
            </a:r>
            <a:r>
              <a:rPr lang="it-IT" sz="2000" b="1" dirty="0"/>
              <a:t> clinical use:</a:t>
            </a:r>
            <a:endParaRPr lang="en-US" sz="2000" b="1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671AB34-E70B-1DCF-9A86-A0E56DFA2289}"/>
              </a:ext>
            </a:extLst>
          </p:cNvPr>
          <p:cNvSpPr txBox="1">
            <a:spLocks/>
          </p:cNvSpPr>
          <p:nvPr/>
        </p:nvSpPr>
        <p:spPr>
          <a:xfrm>
            <a:off x="6324600" y="5648240"/>
            <a:ext cx="5181600" cy="772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b="1" dirty="0"/>
              <a:t>Links: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8661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731285FD53049BFFBDDEAFDB546C7" ma:contentTypeVersion="5" ma:contentTypeDescription="Create a new document." ma:contentTypeScope="" ma:versionID="038c22b6119c986d455b762a2af66237">
  <xsd:schema xmlns:xsd="http://www.w3.org/2001/XMLSchema" xmlns:xs="http://www.w3.org/2001/XMLSchema" xmlns:p="http://schemas.microsoft.com/office/2006/metadata/properties" xmlns:ns2="b93d3391-3e8e-4a1e-b3f8-b6a2e6e314da" xmlns:ns3="a37d25f9-35bf-42fb-b716-e90f3ca63db4" targetNamespace="http://schemas.microsoft.com/office/2006/metadata/properties" ma:root="true" ma:fieldsID="a55eeb66124c7a1f88617506f849b36a" ns2:_="" ns3:_="">
    <xsd:import namespace="b93d3391-3e8e-4a1e-b3f8-b6a2e6e314da"/>
    <xsd:import namespace="a37d25f9-35bf-42fb-b716-e90f3ca63d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d3391-3e8e-4a1e-b3f8-b6a2e6e314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7d25f9-35bf-42fb-b716-e90f3ca63d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C1AC7-9688-4144-A885-3FB0B9BF1746}"/>
</file>

<file path=customXml/itemProps2.xml><?xml version="1.0" encoding="utf-8"?>
<ds:datastoreItem xmlns:ds="http://schemas.openxmlformats.org/officeDocument/2006/customXml" ds:itemID="{4C28FD78-16BF-48E8-9B6D-431120EB0EB3}"/>
</file>

<file path=customXml/itemProps3.xml><?xml version="1.0" encoding="utf-8"?>
<ds:datastoreItem xmlns:ds="http://schemas.openxmlformats.org/officeDocument/2006/customXml" ds:itemID="{4DFEFE4B-0B1B-41FD-8FA4-AA227AF7A90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Manufacturer – Product name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Manufacturer – Product name</dc:title>
  <dc:creator>Christian Cipriani</dc:creator>
  <cp:lastModifiedBy>Azzurra Guerri</cp:lastModifiedBy>
  <cp:revision>2</cp:revision>
  <dcterms:created xsi:type="dcterms:W3CDTF">2023-06-22T09:47:46Z</dcterms:created>
  <dcterms:modified xsi:type="dcterms:W3CDTF">2023-07-06T06:29:14Z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0x01010082B731285FD53049BFFBDDEAFDB546C7</vt:lpwstr>
  </property>
</Properties>
</file>